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80" r:id="rId3"/>
    <p:sldId id="257" r:id="rId4"/>
    <p:sldId id="282" r:id="rId5"/>
    <p:sldId id="258" r:id="rId6"/>
    <p:sldId id="259" r:id="rId7"/>
    <p:sldId id="260" r:id="rId8"/>
    <p:sldId id="261" r:id="rId9"/>
    <p:sldId id="263" r:id="rId10"/>
    <p:sldId id="267" r:id="rId11"/>
    <p:sldId id="268" r:id="rId12"/>
    <p:sldId id="270" r:id="rId13"/>
    <p:sldId id="273" r:id="rId14"/>
    <p:sldId id="278" r:id="rId15"/>
    <p:sldId id="276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7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9A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6" autoAdjust="0"/>
    <p:restoredTop sz="94725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8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61BB4FB-9569-4E8C-BF68-3833D1EF3086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E5C76049-7A2C-496A-9209-2FCE57E430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85728"/>
            <a:ext cx="8572560" cy="135732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9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Брейн – ринг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85786" y="2143116"/>
            <a:ext cx="7786742" cy="45982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000" b="1" i="1" dirty="0" smtClean="0">
                <a:solidFill>
                  <a:srgbClr val="169A52"/>
                </a:solidFill>
                <a:latin typeface="Times New Roman" pitchFamily="18" charset="0"/>
                <a:cs typeface="Times New Roman" pitchFamily="18" charset="0"/>
              </a:rPr>
              <a:t>«ПОВЫШЕНИЕ</a:t>
            </a:r>
          </a:p>
          <a:p>
            <a:pPr>
              <a:lnSpc>
                <a:spcPct val="150000"/>
              </a:lnSpc>
            </a:pPr>
            <a:r>
              <a:rPr lang="ru-RU" sz="4000" b="1" i="1" dirty="0" smtClean="0">
                <a:solidFill>
                  <a:srgbClr val="169A52"/>
                </a:solidFill>
                <a:latin typeface="Times New Roman" pitchFamily="18" charset="0"/>
                <a:cs typeface="Times New Roman" pitchFamily="18" charset="0"/>
              </a:rPr>
              <a:t>ЭКОЛОГИЧЕСКОЙ КОМПЕТЕНЦИИ </a:t>
            </a:r>
          </a:p>
          <a:p>
            <a:pPr>
              <a:lnSpc>
                <a:spcPct val="150000"/>
              </a:lnSpc>
            </a:pPr>
            <a:r>
              <a:rPr lang="ru-RU" sz="4000" b="1" i="1" dirty="0" smtClean="0">
                <a:solidFill>
                  <a:srgbClr val="169A52"/>
                </a:solidFill>
                <a:latin typeface="Times New Roman" pitchFamily="18" charset="0"/>
                <a:cs typeface="Times New Roman" pitchFamily="18" charset="0"/>
              </a:rPr>
              <a:t>воспитателя»</a:t>
            </a:r>
            <a:endParaRPr lang="ru-RU" sz="4000" b="1" i="1" dirty="0" smtClean="0">
              <a:solidFill>
                <a:srgbClr val="169A5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Подготовил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и: воспитатели Кузнецова Т.В., Колосова М.М. МДОУ «Детский сад №1 </a:t>
            </a:r>
            <a:r>
              <a:rPr lang="ru-RU" sz="18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Сонковского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района Тверской области»</a:t>
            </a:r>
            <a:r>
              <a:rPr lang="ru-RU" sz="18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И. Левитан «Март»</a:t>
            </a:r>
            <a:endParaRPr lang="ru-RU" dirty="0"/>
          </a:p>
        </p:txBody>
      </p:sp>
      <p:pic>
        <p:nvPicPr>
          <p:cNvPr id="20482" name="Picture 2" descr="Весна в полотнах великих художников и в поэзии (10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0001"/>
            <a:ext cx="8143900" cy="63922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И. Левитан «Весна. Большая вода»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http://lingvist.ucoz.ru/_fr/0/2226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357166"/>
            <a:ext cx="7643866" cy="61377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А.К.Саврасов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«Грачи прилетели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myweb.rollins.edu/aboguslawski/Ruspaint/rookss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57116"/>
            <a:ext cx="5643602" cy="6700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И.Э. Грабарь «Зимний пейзаж»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зим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31710"/>
            <a:ext cx="6572296" cy="6240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401080" cy="1399032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Конкурс №5 </a:t>
            </a:r>
            <a:br>
              <a:rPr lang="ru-RU" sz="44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«Угадай по пантомиме»</a:t>
            </a:r>
            <a:endParaRPr lang="ru-RU" sz="4400" b="1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1500174"/>
            <a:ext cx="81439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едагогам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предлагается с помощью пластики, мимики, жестов изобразить какое – либо животное или птицу.</a:t>
            </a: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Отгадывает команда соперников</a:t>
            </a: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 </a:t>
            </a: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№6 </a:t>
            </a:r>
            <a:r>
              <a:rPr lang="ru-RU" sz="3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«Народные приметы»</a:t>
            </a:r>
            <a:endParaRPr lang="ru-RU" sz="3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357298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Продолжите народную примету, связанную с погодными явлениями.</a:t>
            </a:r>
          </a:p>
          <a:p>
            <a:pPr lvl="0" indent="95250" fontAlgn="base">
              <a:spcBef>
                <a:spcPct val="0"/>
              </a:spcBef>
              <a:spcAft>
                <a:spcPct val="0"/>
              </a:spcAft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Кошка свернулась клубочком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Ворона кричит зимой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м…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Лягушки квакают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д…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Воробьи в пыли купаются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д…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Около луны звезда народилась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п...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Собаки катаются –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п…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88840"/>
            <a:ext cx="8229600" cy="1399032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опыта работы.</a:t>
            </a:r>
            <a:b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 по экологии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8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cs typeface="Trebuchet MS" panose="020B0603020202020204" pitchFamily="34" charset="0"/>
              </a:rPr>
              <a:t>« Лесные правила»</a:t>
            </a:r>
            <a:endParaRPr lang="ru-RU" dirty="0"/>
          </a:p>
        </p:txBody>
      </p:sp>
      <p:pic>
        <p:nvPicPr>
          <p:cNvPr id="4" name="Picture 2" descr="C:\Users\User\Desktop\фото творчество детей\SDC1567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76872"/>
            <a:ext cx="4168833" cy="3125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2080" y="2276872"/>
            <a:ext cx="30243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: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правилам поведения в лесу с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наглядного дидактического материала</a:t>
            </a:r>
            <a:r>
              <a:rPr lang="ru-RU" altLang="ru-RU" dirty="0">
                <a:latin typeface="Constantia" panose="02030602050306030303" pitchFamily="18" charset="0"/>
              </a:rPr>
              <a:t>.</a:t>
            </a:r>
            <a:endParaRPr lang="ru-RU" altLang="ru-RU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8947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3930650" cy="27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59150"/>
            <a:ext cx="393065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952625"/>
            <a:ext cx="3748088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65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cs typeface="Trebuchet MS" panose="020B0603020202020204" pitchFamily="34" charset="0"/>
              </a:rPr>
              <a:t>«Мы сажаем огород»</a:t>
            </a:r>
            <a:endParaRPr lang="ru-RU" dirty="0"/>
          </a:p>
        </p:txBody>
      </p:sp>
      <p:pic>
        <p:nvPicPr>
          <p:cNvPr id="4" name="Объект 3" descr="C:\Users\User\Desktop\фото\фото поделок\SDC1262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1880" y="2132856"/>
            <a:ext cx="4160520" cy="3562004"/>
          </a:xfrm>
        </p:spPr>
      </p:pic>
      <p:sp>
        <p:nvSpPr>
          <p:cNvPr id="5" name="TextBox 4"/>
          <p:cNvSpPr txBox="1"/>
          <p:nvPr/>
        </p:nvSpPr>
        <p:spPr>
          <a:xfrm>
            <a:off x="4860032" y="1196752"/>
            <a:ext cx="3835467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познавательные способности: умение наблюдать и описывать, строить предложения, находить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следственные связи;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и обобщать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 животном и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растительном мире;</a:t>
            </a:r>
          </a:p>
          <a:p>
            <a:pPr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осознанное и бережное отношение к живой и неживой природе.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621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3937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Экологическая компетентность воспитателя- это способность и готовность к эколого-педагогической деятельности, поддержание эффективной экологической образовательной среды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18694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дид.игры\SDC128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476250"/>
            <a:ext cx="4170362" cy="3127375"/>
          </a:xfrm>
          <a:prstGeom prst="rect">
            <a:avLst/>
          </a:prstGeom>
          <a:noFill/>
        </p:spPr>
      </p:pic>
      <p:pic>
        <p:nvPicPr>
          <p:cNvPr id="3" name="Picture 3" descr="C:\Users\User\Desktop\дид.игры\SDC1284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284538"/>
            <a:ext cx="4170362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09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4400" b="1" dirty="0">
                <a:cs typeface="Trebuchet MS" panose="020B0603020202020204" pitchFamily="34" charset="0"/>
              </a:rPr>
              <a:t>« Осенние краски»</a:t>
            </a:r>
            <a:endParaRPr lang="ru-RU" dirty="0"/>
          </a:p>
        </p:txBody>
      </p:sp>
      <p:pic>
        <p:nvPicPr>
          <p:cNvPr id="4" name="Рисунок 4" descr="C:\Users\User\Desktop\старшая группа\фото дид\SDC1491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76872"/>
            <a:ext cx="4019204" cy="309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2276872"/>
            <a:ext cx="39707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marL="285750" indent="-28575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сильного плавного ротового выдоха;</a:t>
            </a: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активизация губных мышц;</a:t>
            </a:r>
          </a:p>
          <a:p>
            <a:pPr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правильного речевого     дыхания.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42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 descr="C:\Users\User\Desktop\старшая группа\фото дид\SDC14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4570413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4" descr="C:\Users\User\Desktop\Папка Кузнецовой Т.В\SDC149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3500438"/>
            <a:ext cx="4168775" cy="312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809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>
                <a:cs typeface="Trebuchet MS" panose="020B0603020202020204" pitchFamily="34" charset="0"/>
              </a:rPr>
              <a:t>«Звуковые дорожки»</a:t>
            </a:r>
            <a:endParaRPr lang="ru-RU" dirty="0"/>
          </a:p>
        </p:txBody>
      </p:sp>
      <p:pic>
        <p:nvPicPr>
          <p:cNvPr id="4" name="Рисунок 4" descr="C:\Users\User\Desktop\фото май ср.гр.2017\SDC1419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4455622" cy="334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48064" y="2564904"/>
            <a:ext cx="35387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Выработать интерес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повторения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 звуков и развивать мелкую моторику пальцев рук ребёнка.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036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 descr="C:\Users\User\Desktop\фото май ср.гр.2017\SDC141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4156075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5" descr="C:\Users\User\Desktop\фото май ср.гр.2017\SDC141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3500438"/>
            <a:ext cx="4154488" cy="311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4" descr="C:\Users\User\Desktop\фото май ср.гр.2017\SDC1419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844675"/>
            <a:ext cx="4154487" cy="2920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218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1859340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952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7200" b="1" i="1" dirty="0" smtClean="0">
                <a:solidFill>
                  <a:schemeClr val="accent2"/>
                </a:solidFill>
                <a:latin typeface="Arial Black" pitchFamily="34" charset="0"/>
                <a:cs typeface="Arial" pitchFamily="34" charset="0"/>
              </a:rPr>
              <a:t>ВСЕМ СПАСИБО.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Цель проведения:</a:t>
            </a: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143116"/>
            <a:ext cx="9144000" cy="431169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Развивать творческий потенциал педагогов, их компетентность в вопросах экологии.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Активизировать мыслительно – поисковую деятельность воспитателей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Разминка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88266"/>
            <a:ext cx="3308248" cy="4572000"/>
          </a:xfrm>
        </p:spPr>
      </p:pic>
      <p:sp>
        <p:nvSpPr>
          <p:cNvPr id="8" name="TextBox 7"/>
          <p:cNvSpPr txBox="1"/>
          <p:nvPr/>
        </p:nvSpPr>
        <p:spPr>
          <a:xfrm>
            <a:off x="4932040" y="2132856"/>
            <a:ext cx="28007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      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КИСЛОРОД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СООБЩЕСТВО        ЭКСКУРСИЯ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      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НАСЕКОМЫЕ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МИНЕРАЛЫ            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17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611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Конкурс  №1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928671"/>
            <a:ext cx="4281518" cy="592933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У какай птицы самый длинный язык?.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Кого называют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листопадничками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Наука о животных.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Кто такой ихтиолог?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Что ест зимой жаба?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Какое дерево называют прадедом прадедов?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Самец кукушки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Какая нить в природе самая тонкая?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Какую траву любят кошки?</a:t>
            </a:r>
          </a:p>
          <a:p>
            <a:pPr>
              <a:lnSpc>
                <a:spcPct val="11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Самая высокая трава?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85728"/>
            <a:ext cx="4281518" cy="596267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Кого называют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настовичками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Лесной петух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Что означает плач берёзы весной?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Наука о растениях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Почему лиственницу называют «добрым деревом?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Трава от 99 болезней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Пингвин птица или животное?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Какое дерево самое толстое на земле?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9. Кто такой орнитолог?</a:t>
            </a:r>
          </a:p>
          <a:p>
            <a:pPr>
              <a:spcBef>
                <a:spcPts val="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Какая охота разрешена в любое время года?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08980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Конкурс №2 </a:t>
            </a:r>
            <a:b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Игра «Ассоциация»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357850"/>
          </a:xfrm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Попробуйте подобрать ассоциации экологического  характера одному педагогу из соперников.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Внешность, характер, манера поведения этого человека ассоциируется у вас 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 стихией (огонь, воздух, вода, земля);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природным явлением;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животным (зверь, птица, насекомое);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растением (дерево, кустарник, цветок);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минералом.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63053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Конкурс №3</a:t>
            </a:r>
            <a:b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Кроссворд</a:t>
            </a:r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ru-RU" sz="3600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56792"/>
            <a:ext cx="6120680" cy="45365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9592" y="645333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83568" y="6093296"/>
            <a:ext cx="2898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Музыкальная пауза</a:t>
            </a:r>
            <a:r>
              <a:rPr lang="ru-RU" sz="2400" dirty="0" smtClean="0"/>
              <a:t> 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67494"/>
            <a:ext cx="8858280" cy="13990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Конкурс №4 «Загадки – иллюстрации»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И.И. Шишкин «РОЖЬ»</a:t>
            </a:r>
            <a:endParaRPr lang="ru-RU" b="1" dirty="0"/>
          </a:p>
        </p:txBody>
      </p:sp>
      <p:pic>
        <p:nvPicPr>
          <p:cNvPr id="3" name="Picture 2" descr="http://content.foto.my.mail.ru/mail/olgaldinka/_answers/i-2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285860"/>
            <a:ext cx="7547449" cy="51039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И.И. Шишкин «Дубовая Роща»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http://magiccross.com.ua/published/publicdata/1/attachments/SC/products_pictures/G476_Dumbrava_st_4db7ecb9ec798_en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9144000" cy="56360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564</TotalTime>
  <Words>510</Words>
  <Application>Microsoft Office PowerPoint</Application>
  <PresentationFormat>Экран (4:3)</PresentationFormat>
  <Paragraphs>88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4" baseType="lpstr">
      <vt:lpstr>Arial</vt:lpstr>
      <vt:lpstr>Arial Black</vt:lpstr>
      <vt:lpstr>Century Gothic</vt:lpstr>
      <vt:lpstr>Constantia</vt:lpstr>
      <vt:lpstr>Times New Roman</vt:lpstr>
      <vt:lpstr>Trebuchet MS</vt:lpstr>
      <vt:lpstr>Verdana</vt:lpstr>
      <vt:lpstr>Wingdings 2</vt:lpstr>
      <vt:lpstr>Яркая</vt:lpstr>
      <vt:lpstr>          Брейн – ринг </vt:lpstr>
      <vt:lpstr>Экологическая компетентность воспитателя- это способность и готовность к эколого-педагогической деятельности, поддержание эффективной экологической образовательной среды</vt:lpstr>
      <vt:lpstr>Цель проведения:</vt:lpstr>
      <vt:lpstr> Разминка </vt:lpstr>
      <vt:lpstr>Конкурс  №1</vt:lpstr>
      <vt:lpstr>Конкурс №2  Игра «Ассоциация»</vt:lpstr>
      <vt:lpstr>Конкурс №3 «Кроссворд»                                        </vt:lpstr>
      <vt:lpstr> Конкурс №4 «Загадки – иллюстрации»  И.И. Шишкин «РОЖЬ»</vt:lpstr>
      <vt:lpstr>И.И. Шишкин «Дубовая Роща»</vt:lpstr>
      <vt:lpstr>И. Левитан «Март»</vt:lpstr>
      <vt:lpstr>И. Левитан «Весна. Большая вода»</vt:lpstr>
      <vt:lpstr>А.К.Саврасов  «Грачи прилетели</vt:lpstr>
      <vt:lpstr>И.Э. Грабарь «Зимний пейзаж»</vt:lpstr>
      <vt:lpstr>Конкурс №5  «Угадай по пантомиме»</vt:lpstr>
      <vt:lpstr>Конкурс №6 «Народные приметы»</vt:lpstr>
      <vt:lpstr>Из опыта работы. Дидактические игры по экологии</vt:lpstr>
      <vt:lpstr>« Лесные правила»</vt:lpstr>
      <vt:lpstr>Презентация PowerPoint</vt:lpstr>
      <vt:lpstr>«Мы сажаем огород»</vt:lpstr>
      <vt:lpstr>Презентация PowerPoint</vt:lpstr>
      <vt:lpstr>« Осенние краски»</vt:lpstr>
      <vt:lpstr>Презентация PowerPoint</vt:lpstr>
      <vt:lpstr>«Звуковые дорожки»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Брейн – ринг</dc:title>
  <dc:creator>Елена</dc:creator>
  <cp:lastModifiedBy>User</cp:lastModifiedBy>
  <cp:revision>50</cp:revision>
  <dcterms:created xsi:type="dcterms:W3CDTF">2014-11-10T08:00:55Z</dcterms:created>
  <dcterms:modified xsi:type="dcterms:W3CDTF">2021-02-10T09:09:11Z</dcterms:modified>
</cp:coreProperties>
</file>