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4" r:id="rId4"/>
    <p:sldId id="258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8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4B3E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3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AA72A-8F2A-4A94-B183-7571899722D2}" type="datetimeFigureOut">
              <a:rPr lang="ru-RU"/>
              <a:pPr>
                <a:defRPr/>
              </a:pPr>
              <a:t>19.12.2011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491200-C002-4B08-B23D-4D24A1413B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1773DF-8AD2-4445-847E-CFD5173A12A4}" type="datetimeFigureOut">
              <a:rPr lang="ru-RU"/>
              <a:pPr>
                <a:defRPr/>
              </a:pPr>
              <a:t>19.12.2011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A2122-EFD8-496B-9CD3-03920CAB2D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0B1D9-BFBB-49C1-AF02-DE09D3295FEC}" type="datetimeFigureOut">
              <a:rPr lang="ru-RU"/>
              <a:pPr>
                <a:defRPr/>
              </a:pPr>
              <a:t>19.12.2011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32945-F5FD-442A-A80E-B24326C193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9B7EF-B2FD-4128-805C-4355CDD3CF8C}" type="datetimeFigureOut">
              <a:rPr lang="ru-RU"/>
              <a:pPr>
                <a:defRPr/>
              </a:pPr>
              <a:t>19.12.2011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FC829-9A20-4103-BA71-B901272879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A08B1-4410-4741-9F97-05AA734FC680}" type="datetimeFigureOut">
              <a:rPr lang="ru-RU"/>
              <a:pPr>
                <a:defRPr/>
              </a:pPr>
              <a:t>19.12.2011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ECBB7-DCE3-4E5B-9CB2-4314766C1B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CBF7F-2F4D-4D03-B3E6-5BA3E970BDD0}" type="datetimeFigureOut">
              <a:rPr lang="ru-RU"/>
              <a:pPr>
                <a:defRPr/>
              </a:pPr>
              <a:t>19.12.2011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FAC39-DBED-4EDD-B00B-067E8BD02E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2B4CF-A18E-4316-890E-9306EB29142A}" type="datetimeFigureOut">
              <a:rPr lang="ru-RU"/>
              <a:pPr>
                <a:defRPr/>
              </a:pPr>
              <a:t>19.12.2011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37829-964B-41D5-8E61-5272818CA3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C21725-D489-4CAC-82C7-674FA5DBD926}" type="datetimeFigureOut">
              <a:rPr lang="ru-RU"/>
              <a:pPr>
                <a:defRPr/>
              </a:pPr>
              <a:t>19.12.2011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7C489-F24D-4EF9-9B99-BE7B8632F7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1DF902-5A16-48A9-B436-28A87594F9FE}" type="datetimeFigureOut">
              <a:rPr lang="ru-RU"/>
              <a:pPr>
                <a:defRPr/>
              </a:pPr>
              <a:t>19.12.2011</a:t>
            </a:fld>
            <a:endParaRPr lang="ru-RU"/>
          </a:p>
        </p:txBody>
      </p:sp>
      <p:sp>
        <p:nvSpPr>
          <p:cNvPr id="3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89D31-4D3D-4FAA-BF8C-4395ACDD5F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82780-9F47-4BE6-9296-2B0A57AB2462}" type="datetimeFigureOut">
              <a:rPr lang="ru-RU"/>
              <a:pPr>
                <a:defRPr/>
              </a:pPr>
              <a:t>19.12.2011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2F6E9-2A85-4772-A520-89548A6E47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BB1F8-8F79-4B13-8667-6811B3510DB7}" type="datetimeFigureOut">
              <a:rPr lang="ru-RU"/>
              <a:pPr>
                <a:defRPr/>
              </a:pPr>
              <a:t>19.12.2011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7ACE7-7B0F-4DE4-9568-C78AE201F4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638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CCCA950-B03B-461A-9BFC-56089F0E1986}" type="datetimeFigureOut">
              <a:rPr lang="ru-RU"/>
              <a:pPr>
                <a:defRPr/>
              </a:pPr>
              <a:t>19.12.2011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FEE1C16-ED61-403A-9C42-6CB6A75EE1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1" r:id="rId4"/>
    <p:sldLayoutId id="2147483675" r:id="rId5"/>
    <p:sldLayoutId id="2147483670" r:id="rId6"/>
    <p:sldLayoutId id="2147483669" r:id="rId7"/>
    <p:sldLayoutId id="2147483676" r:id="rId8"/>
    <p:sldLayoutId id="2147483668" r:id="rId9"/>
    <p:sldLayoutId id="2147483667" r:id="rId10"/>
    <p:sldLayoutId id="2147483666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20.png"/><Relationship Id="rId5" Type="http://schemas.microsoft.com/office/2007/relationships/media" Target="../media/media1.mp3"/><Relationship Id="rId4" Type="http://schemas.openxmlformats.org/officeDocument/2006/relationships/image" Target="../media/image19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G:\My_family_5_\When_You_Wish_Upon_a_Star.mp3" TargetMode="Externa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ctr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15615" y="836713"/>
            <a:ext cx="9239931" cy="2249778"/>
          </a:xfrm>
        </p:spPr>
      </p:pic>
      <p:pic>
        <p:nvPicPr>
          <p:cNvPr id="13316" name="Рисунок 6" descr="BDR_16.WM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143250" cy="310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4"/>
          <a:stretch>
            <a:fillRect/>
          </a:stretch>
        </p:blipFill>
        <p:spPr>
          <a:xfrm>
            <a:off x="2195736" y="2564904"/>
            <a:ext cx="4267200" cy="31813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3965" y="332656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>
                <a:latin typeface="+mn-lt"/>
              </a:rPr>
              <a:t>This is my father. I am his </a:t>
            </a:r>
            <a:r>
              <a:rPr lang="en-US" sz="3200" b="1" u="sng" dirty="0">
                <a:latin typeface="+mn-lt"/>
              </a:rPr>
              <a:t>son</a:t>
            </a:r>
            <a:r>
              <a:rPr lang="en-US" sz="3200" b="1" dirty="0">
                <a:latin typeface="+mn-lt"/>
              </a:rPr>
              <a:t>. </a:t>
            </a:r>
            <a:r>
              <a:rPr lang="en-US" sz="3200" b="1" u="sng" dirty="0">
                <a:latin typeface="+mn-lt"/>
              </a:rPr>
              <a:t>Sveta</a:t>
            </a:r>
            <a:r>
              <a:rPr lang="en-US" sz="3200" b="1" dirty="0">
                <a:latin typeface="+mn-lt"/>
              </a:rPr>
              <a:t> is his daughter. My father</a:t>
            </a:r>
            <a:r>
              <a:rPr lang="en-US" sz="3200" b="1" baseline="30000" dirty="0">
                <a:latin typeface="+mn-lt"/>
              </a:rPr>
              <a:t>,</a:t>
            </a:r>
            <a:r>
              <a:rPr lang="en-US" sz="3200" b="1" dirty="0">
                <a:latin typeface="+mn-lt"/>
              </a:rPr>
              <a:t> s name </a:t>
            </a:r>
            <a:r>
              <a:rPr lang="en-US" sz="3200" b="1" u="sng" dirty="0">
                <a:latin typeface="+mn-lt"/>
              </a:rPr>
              <a:t>is </a:t>
            </a:r>
            <a:r>
              <a:rPr lang="en-US" sz="3200" b="1" dirty="0">
                <a:latin typeface="+mn-lt"/>
              </a:rPr>
              <a:t>Sergey Petrovich. He is a doctor</a:t>
            </a:r>
            <a:r>
              <a:rPr lang="ru-RU" sz="3200" b="1" dirty="0">
                <a:latin typeface="+mn-lt"/>
              </a:rPr>
              <a:t>.</a:t>
            </a:r>
          </a:p>
        </p:txBody>
      </p:sp>
      <p:pic>
        <p:nvPicPr>
          <p:cNvPr id="3" name="Рисунок 2"/>
          <p:cNvPicPr/>
          <p:nvPr/>
        </p:nvPicPr>
        <p:blipFill rotWithShape="1">
          <a:blip r:embed="rId2" cstate="print"/>
          <a:srcRect r="50000"/>
          <a:stretch/>
        </p:blipFill>
        <p:spPr>
          <a:xfrm>
            <a:off x="2987824" y="2132856"/>
            <a:ext cx="2637234" cy="41044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271950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87129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>
                <a:latin typeface="+mj-lt"/>
              </a:rPr>
              <a:t>This is my </a:t>
            </a:r>
            <a:r>
              <a:rPr lang="en-US" sz="3200" u="sng" dirty="0">
                <a:latin typeface="+mj-lt"/>
              </a:rPr>
              <a:t>mother</a:t>
            </a:r>
            <a:r>
              <a:rPr lang="en-US" sz="3200" dirty="0">
                <a:latin typeface="+mj-lt"/>
              </a:rPr>
              <a:t>. Her name </a:t>
            </a:r>
            <a:r>
              <a:rPr lang="en-US" sz="3200" u="sng" dirty="0">
                <a:latin typeface="+mj-lt"/>
              </a:rPr>
              <a:t>is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smtClean="0">
                <a:latin typeface="+mj-lt"/>
              </a:rPr>
              <a:t>                    Polina </a:t>
            </a:r>
            <a:r>
              <a:rPr lang="en-US" sz="3200" dirty="0">
                <a:latin typeface="+mj-lt"/>
              </a:rPr>
              <a:t>Victorovna.  My mother is a teacher. She is kind and clever. My mother and my father are my </a:t>
            </a:r>
            <a:r>
              <a:rPr lang="en-US" sz="3200" b="1" u="sng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parents</a:t>
            </a:r>
            <a:r>
              <a:rPr lang="en-US" sz="3200" u="sng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.</a:t>
            </a:r>
            <a:endParaRPr lang="ru-RU" sz="3200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2731418" y="2492896"/>
            <a:ext cx="2979242" cy="3666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717396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>
                <a:latin typeface="+mj-lt"/>
              </a:rPr>
              <a:t>These are my grandfather and </a:t>
            </a:r>
            <a:r>
              <a:rPr lang="en-US" sz="3200" u="sng" dirty="0">
                <a:latin typeface="+mj-lt"/>
              </a:rPr>
              <a:t>grandmother</a:t>
            </a:r>
            <a:r>
              <a:rPr lang="en-US" sz="3200" dirty="0">
                <a:latin typeface="+mj-lt"/>
              </a:rPr>
              <a:t>. They </a:t>
            </a:r>
            <a:r>
              <a:rPr lang="en-US" sz="3200" u="sng" dirty="0">
                <a:latin typeface="+mj-lt"/>
              </a:rPr>
              <a:t>are</a:t>
            </a:r>
            <a:r>
              <a:rPr lang="en-US" sz="3200" dirty="0">
                <a:latin typeface="+mj-lt"/>
              </a:rPr>
              <a:t> </a:t>
            </a:r>
            <a:r>
              <a:rPr lang="en-US" sz="3200" b="1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pensioners.</a:t>
            </a:r>
            <a:r>
              <a:rPr lang="en-US" sz="32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3200" dirty="0">
                <a:latin typeface="+mj-lt"/>
              </a:rPr>
              <a:t>My grandfather and grandmother are very </a:t>
            </a:r>
            <a:r>
              <a:rPr lang="en-US" sz="3200" u="sng" dirty="0">
                <a:latin typeface="+mj-lt"/>
              </a:rPr>
              <a:t>nice</a:t>
            </a:r>
            <a:r>
              <a:rPr lang="en-US" sz="3200" dirty="0">
                <a:latin typeface="+mj-lt"/>
              </a:rPr>
              <a:t>.</a:t>
            </a:r>
            <a:endParaRPr lang="ru-RU" sz="3200" dirty="0">
              <a:latin typeface="+mj-lt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2411760" y="2492896"/>
            <a:ext cx="3888432" cy="3467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537610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6340" y="908720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>
                <a:latin typeface="+mj-lt"/>
              </a:rPr>
              <a:t>This is my </a:t>
            </a:r>
            <a:r>
              <a:rPr lang="en-US" sz="3200" b="1" u="sng" dirty="0">
                <a:latin typeface="+mj-lt"/>
              </a:rPr>
              <a:t>dog</a:t>
            </a:r>
            <a:r>
              <a:rPr lang="en-US" sz="3200" b="1" dirty="0">
                <a:latin typeface="+mj-lt"/>
              </a:rPr>
              <a:t>. The dog</a:t>
            </a:r>
            <a:r>
              <a:rPr lang="en-US" sz="3200" b="1" baseline="30000" dirty="0">
                <a:latin typeface="+mj-lt"/>
              </a:rPr>
              <a:t>,</a:t>
            </a:r>
            <a:r>
              <a:rPr lang="en-US" sz="3200" b="1" dirty="0">
                <a:latin typeface="+mj-lt"/>
              </a:rPr>
              <a:t> s name </a:t>
            </a:r>
            <a:r>
              <a:rPr lang="en-US" sz="3200" b="1" u="sng" dirty="0">
                <a:latin typeface="+mj-lt"/>
              </a:rPr>
              <a:t>is</a:t>
            </a:r>
            <a:r>
              <a:rPr lang="en-US" sz="3200" b="1" dirty="0">
                <a:latin typeface="+mj-lt"/>
              </a:rPr>
              <a:t> Rex. It is very clever</a:t>
            </a:r>
            <a:r>
              <a:rPr lang="ru-RU" sz="3200" b="1" dirty="0">
                <a:latin typeface="+mj-lt"/>
              </a:rPr>
              <a:t>.</a:t>
            </a:r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16199" t="6687" r="24704" b="7334"/>
          <a:stretch/>
        </p:blipFill>
        <p:spPr>
          <a:xfrm>
            <a:off x="2987824" y="2708920"/>
            <a:ext cx="2796902" cy="27309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018009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1972" y="1052736"/>
            <a:ext cx="82809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>
                <a:latin typeface="+mj-lt"/>
              </a:rPr>
              <a:t>This is my </a:t>
            </a:r>
            <a:r>
              <a:rPr lang="en-US" sz="3200" b="1" u="sng" dirty="0">
                <a:latin typeface="+mj-lt"/>
              </a:rPr>
              <a:t>cat</a:t>
            </a:r>
            <a:r>
              <a:rPr lang="en-US" sz="3200" b="1" dirty="0">
                <a:latin typeface="+mj-lt"/>
              </a:rPr>
              <a:t>. The cat</a:t>
            </a:r>
            <a:r>
              <a:rPr lang="en-US" sz="3200" b="1" baseline="30000" dirty="0">
                <a:latin typeface="+mj-lt"/>
              </a:rPr>
              <a:t>,</a:t>
            </a:r>
            <a:r>
              <a:rPr lang="en-US" sz="3200" b="1" dirty="0">
                <a:latin typeface="+mj-lt"/>
              </a:rPr>
              <a:t> s name </a:t>
            </a:r>
            <a:r>
              <a:rPr lang="en-US" sz="3200" b="1" u="sng" dirty="0">
                <a:latin typeface="+mj-lt"/>
              </a:rPr>
              <a:t>is</a:t>
            </a:r>
            <a:r>
              <a:rPr lang="en-US" sz="3200" b="1" dirty="0">
                <a:latin typeface="+mj-lt"/>
              </a:rPr>
              <a:t> Myrka. It is funny.</a:t>
            </a:r>
            <a:endParaRPr lang="ru-RU" sz="3200" b="1" dirty="0">
              <a:latin typeface="+mj-lt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2488" y="2564904"/>
            <a:ext cx="2939888" cy="34262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772386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81369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>
                <a:latin typeface="+mj-lt"/>
              </a:rPr>
              <a:t>This is my </a:t>
            </a:r>
            <a:r>
              <a:rPr lang="en-US" sz="3200" b="1" u="sng" dirty="0">
                <a:latin typeface="+mj-lt"/>
              </a:rPr>
              <a:t>family</a:t>
            </a:r>
            <a:r>
              <a:rPr lang="en-US" sz="3200" b="1" dirty="0">
                <a:latin typeface="+mj-lt"/>
              </a:rPr>
              <a:t>. It is not very large. We </a:t>
            </a:r>
            <a:r>
              <a:rPr lang="en-US" sz="3200" b="1" u="sng" dirty="0">
                <a:latin typeface="+mj-lt"/>
              </a:rPr>
              <a:t>are</a:t>
            </a:r>
            <a:r>
              <a:rPr lang="en-US" sz="3200" b="1" dirty="0">
                <a:latin typeface="+mj-lt"/>
              </a:rPr>
              <a:t> happy</a:t>
            </a:r>
            <a:r>
              <a:rPr lang="ru-RU" sz="3200" b="1" dirty="0">
                <a:latin typeface="+mj-lt"/>
              </a:rPr>
              <a:t>!</a:t>
            </a:r>
          </a:p>
          <a:p>
            <a:r>
              <a:rPr lang="en-US" sz="3200" b="1" dirty="0">
                <a:latin typeface="+mj-lt"/>
              </a:rPr>
              <a:t> </a:t>
            </a:r>
            <a:endParaRPr lang="ru-RU" sz="3200" b="1" dirty="0">
              <a:latin typeface="+mj-lt"/>
            </a:endParaRPr>
          </a:p>
        </p:txBody>
      </p:sp>
      <p:pic>
        <p:nvPicPr>
          <p:cNvPr id="3" name="Рисунок 2"/>
          <p:cNvPicPr/>
          <p:nvPr/>
        </p:nvPicPr>
        <p:blipFill rotWithShape="1">
          <a:blip r:embed="rId3"/>
          <a:srcRect t="9786" b="13948"/>
          <a:stretch/>
        </p:blipFill>
        <p:spPr bwMode="auto">
          <a:xfrm>
            <a:off x="1979712" y="2348880"/>
            <a:ext cx="4536503" cy="35385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4" name="Рисунок 6" descr="BOW.WM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73907">
            <a:off x="5297225" y="2100270"/>
            <a:ext cx="1698625" cy="106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Физкультминутка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653142" y="6254968"/>
            <a:ext cx="321568" cy="32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0392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1052736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800" b="1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Герб</a:t>
            </a:r>
          </a:p>
          <a:p>
            <a:pPr algn="ctr"/>
            <a:r>
              <a:rPr lang="ru-RU" sz="4800" b="1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Геральдика</a:t>
            </a:r>
          </a:p>
        </p:txBody>
      </p:sp>
      <p:pic>
        <p:nvPicPr>
          <p:cNvPr id="3" name="Рисунок 2"/>
          <p:cNvPicPr/>
          <p:nvPr/>
        </p:nvPicPr>
        <p:blipFill>
          <a:blip r:embed="rId3"/>
          <a:stretch>
            <a:fillRect/>
          </a:stretch>
        </p:blipFill>
        <p:spPr>
          <a:xfrm>
            <a:off x="414941" y="1856528"/>
            <a:ext cx="2320280" cy="23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/>
          <p:nvPr/>
        </p:nvPicPr>
        <p:blipFill>
          <a:blip r:embed="rId4"/>
          <a:stretch>
            <a:fillRect/>
          </a:stretch>
        </p:blipFill>
        <p:spPr>
          <a:xfrm>
            <a:off x="2338172" y="3601715"/>
            <a:ext cx="4431144" cy="26864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/>
          <p:nvPr/>
        </p:nvPicPr>
        <p:blipFill>
          <a:blip r:embed="rId5"/>
          <a:stretch>
            <a:fillRect/>
          </a:stretch>
        </p:blipFill>
        <p:spPr>
          <a:xfrm>
            <a:off x="6444208" y="1856528"/>
            <a:ext cx="2304256" cy="23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When_You_Wish_Upon_a_Star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9429784" y="442913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44235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8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WordArt 5"/>
          <p:cNvSpPr>
            <a:spLocks noChangeArrowheads="1" noChangeShapeType="1" noTextEdit="1"/>
          </p:cNvSpPr>
          <p:nvPr/>
        </p:nvSpPr>
        <p:spPr bwMode="auto">
          <a:xfrm>
            <a:off x="900113" y="692150"/>
            <a:ext cx="7488311" cy="4176713"/>
          </a:xfrm>
          <a:prstGeom prst="rect">
            <a:avLst/>
          </a:prstGeom>
        </p:spPr>
        <p:txBody>
          <a:bodyPr wrap="none" fromWordArt="1">
            <a:prstTxWarp prst="textWave2">
              <a:avLst>
                <a:gd name="adj1" fmla="val 13005"/>
                <a:gd name="adj2" fmla="val 1018"/>
              </a:avLst>
            </a:prstTxWarp>
          </a:bodyPr>
          <a:lstStyle/>
          <a:p>
            <a:pPr algn="ctr"/>
            <a:r>
              <a:rPr lang="en-US" sz="3600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!</a:t>
            </a:r>
            <a:endParaRPr lang="ru-RU" sz="36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37918" y="1720840"/>
            <a:ext cx="5468164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kern="10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Impact"/>
              </a:rPr>
              <a:t>The lesson is over!</a:t>
            </a:r>
          </a:p>
          <a:p>
            <a:pPr algn="ctr"/>
            <a:endParaRPr lang="en-US" sz="5400" b="1" kern="10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Impact"/>
            </a:endParaRPr>
          </a:p>
          <a:p>
            <a:pPr algn="ctr"/>
            <a:endParaRPr lang="en-US" sz="5400" b="1" kern="10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Impact"/>
            </a:endParaRPr>
          </a:p>
          <a:p>
            <a:pPr algn="ctr"/>
            <a:r>
              <a:rPr lang="en-US" sz="5400" b="1" kern="10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Impact"/>
              </a:rPr>
              <a:t>Good bye!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 cstate="print"/>
          <a:stretch>
            <a:fillRect/>
          </a:stretch>
        </p:blipFill>
        <p:spPr>
          <a:xfrm rot="-1740000">
            <a:off x="1240300" y="2684572"/>
            <a:ext cx="1390645" cy="11710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077888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620688"/>
            <a:ext cx="590465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Century" pitchFamily="18" charset="0"/>
              </a:rPr>
              <a:t>jokplmotherk </a:t>
            </a:r>
            <a:br>
              <a:rPr lang="ru-RU" sz="3600" b="1" dirty="0">
                <a:latin typeface="Century" pitchFamily="18" charset="0"/>
              </a:rPr>
            </a:br>
            <a:r>
              <a:rPr lang="ru-RU" sz="3600" b="1" dirty="0">
                <a:latin typeface="Century" pitchFamily="18" charset="0"/>
              </a:rPr>
              <a:t>hgrfatherokui </a:t>
            </a:r>
            <a:br>
              <a:rPr lang="ru-RU" sz="3600" b="1" dirty="0">
                <a:latin typeface="Century" pitchFamily="18" charset="0"/>
              </a:rPr>
            </a:br>
            <a:r>
              <a:rPr lang="ru-RU" sz="3600" b="1" dirty="0">
                <a:latin typeface="Century" pitchFamily="18" charset="0"/>
              </a:rPr>
              <a:t>jthfsvjosonulf </a:t>
            </a:r>
            <a:br>
              <a:rPr lang="ru-RU" sz="3600" b="1" dirty="0">
                <a:latin typeface="Century" pitchFamily="18" charset="0"/>
              </a:rPr>
            </a:br>
            <a:r>
              <a:rPr lang="ru-RU" sz="3600" b="1" dirty="0">
                <a:latin typeface="Century" pitchFamily="18" charset="0"/>
              </a:rPr>
              <a:t>ksrdaughteryw </a:t>
            </a:r>
            <a:br>
              <a:rPr lang="ru-RU" sz="3600" b="1" dirty="0">
                <a:latin typeface="Century" pitchFamily="18" charset="0"/>
              </a:rPr>
            </a:br>
            <a:r>
              <a:rPr lang="ru-RU" sz="3600" b="1" dirty="0">
                <a:latin typeface="Century" pitchFamily="18" charset="0"/>
              </a:rPr>
              <a:t>kbrotheruhfbp </a:t>
            </a:r>
            <a:br>
              <a:rPr lang="ru-RU" sz="3600" b="1" dirty="0">
                <a:latin typeface="Century" pitchFamily="18" charset="0"/>
              </a:rPr>
            </a:br>
            <a:r>
              <a:rPr lang="ru-RU" sz="3600" b="1" dirty="0">
                <a:latin typeface="Century" pitchFamily="18" charset="0"/>
              </a:rPr>
              <a:t>hgysisterjmng </a:t>
            </a:r>
            <a:br>
              <a:rPr lang="ru-RU" sz="3600" b="1" dirty="0">
                <a:latin typeface="Century" pitchFamily="18" charset="0"/>
              </a:rPr>
            </a:br>
            <a:r>
              <a:rPr lang="ru-RU" sz="3600" b="1" dirty="0">
                <a:latin typeface="Century" pitchFamily="18" charset="0"/>
              </a:rPr>
              <a:t>gtyhauntglmo </a:t>
            </a:r>
            <a:br>
              <a:rPr lang="ru-RU" sz="3600" b="1" dirty="0">
                <a:latin typeface="Century" pitchFamily="18" charset="0"/>
              </a:rPr>
            </a:br>
            <a:r>
              <a:rPr lang="ru-RU" sz="3600" b="1" dirty="0">
                <a:latin typeface="Century" pitchFamily="18" charset="0"/>
              </a:rPr>
              <a:t>hunclenyhkja </a:t>
            </a:r>
          </a:p>
          <a:p>
            <a:pPr algn="ctr"/>
            <a:r>
              <a:rPr lang="ru-RU" sz="3200" b="1" dirty="0"/>
              <a:t> </a:t>
            </a: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723456055"/>
              </p:ext>
            </p:extLst>
          </p:nvPr>
        </p:nvGraphicFramePr>
        <p:xfrm>
          <a:off x="0" y="3356992"/>
          <a:ext cx="3286125" cy="3367087"/>
        </p:xfrm>
        <a:graphic>
          <a:graphicData uri="http://schemas.openxmlformats.org/presentationml/2006/ole">
            <p:oleObj spid="_x0000_s3077" name="CorelDRAW" r:id="rId3" imgW="3540600" imgH="3627720" progId="CorelDraw.Graphic.1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790604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7" y="404664"/>
            <a:ext cx="560389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Century" pitchFamily="18" charset="0"/>
              </a:rPr>
              <a:t>jokpl</a:t>
            </a:r>
            <a:r>
              <a:rPr lang="ru-RU" sz="3600" b="1" dirty="0">
                <a:solidFill>
                  <a:srgbClr val="FF0000"/>
                </a:solidFill>
                <a:latin typeface="Century" pitchFamily="18" charset="0"/>
              </a:rPr>
              <a:t>mother</a:t>
            </a:r>
            <a:r>
              <a:rPr lang="ru-RU" sz="3600" b="1" dirty="0">
                <a:latin typeface="Century" pitchFamily="18" charset="0"/>
              </a:rPr>
              <a:t>k </a:t>
            </a:r>
            <a:br>
              <a:rPr lang="ru-RU" sz="3600" b="1" dirty="0">
                <a:latin typeface="Century" pitchFamily="18" charset="0"/>
              </a:rPr>
            </a:br>
            <a:r>
              <a:rPr lang="ru-RU" sz="3600" b="1" dirty="0">
                <a:latin typeface="Century" pitchFamily="18" charset="0"/>
              </a:rPr>
              <a:t>hgr</a:t>
            </a:r>
            <a:r>
              <a:rPr lang="ru-RU" sz="3600" b="1" dirty="0">
                <a:solidFill>
                  <a:srgbClr val="FF0000"/>
                </a:solidFill>
                <a:latin typeface="Century" pitchFamily="18" charset="0"/>
              </a:rPr>
              <a:t>father</a:t>
            </a:r>
            <a:r>
              <a:rPr lang="ru-RU" sz="3600" b="1" dirty="0">
                <a:latin typeface="Century" pitchFamily="18" charset="0"/>
              </a:rPr>
              <a:t>okui </a:t>
            </a:r>
            <a:br>
              <a:rPr lang="ru-RU" sz="3600" b="1" dirty="0">
                <a:latin typeface="Century" pitchFamily="18" charset="0"/>
              </a:rPr>
            </a:br>
            <a:r>
              <a:rPr lang="ru-RU" sz="3600" b="1" dirty="0">
                <a:latin typeface="Century" pitchFamily="18" charset="0"/>
              </a:rPr>
              <a:t>jthfsvjo</a:t>
            </a:r>
            <a:r>
              <a:rPr lang="ru-RU" sz="3600" b="1" dirty="0">
                <a:solidFill>
                  <a:srgbClr val="FF0000"/>
                </a:solidFill>
                <a:latin typeface="Century" pitchFamily="18" charset="0"/>
              </a:rPr>
              <a:t>son</a:t>
            </a:r>
            <a:r>
              <a:rPr lang="ru-RU" sz="3600" b="1" dirty="0">
                <a:latin typeface="Century" pitchFamily="18" charset="0"/>
              </a:rPr>
              <a:t>ulf </a:t>
            </a:r>
            <a:br>
              <a:rPr lang="ru-RU" sz="3600" b="1" dirty="0">
                <a:latin typeface="Century" pitchFamily="18" charset="0"/>
              </a:rPr>
            </a:br>
            <a:r>
              <a:rPr lang="ru-RU" sz="3600" b="1" dirty="0">
                <a:latin typeface="Century" pitchFamily="18" charset="0"/>
              </a:rPr>
              <a:t>ksr</a:t>
            </a:r>
            <a:r>
              <a:rPr lang="ru-RU" sz="3600" b="1" dirty="0">
                <a:solidFill>
                  <a:srgbClr val="FF0000"/>
                </a:solidFill>
                <a:latin typeface="Century" pitchFamily="18" charset="0"/>
              </a:rPr>
              <a:t>daughter</a:t>
            </a:r>
            <a:r>
              <a:rPr lang="ru-RU" sz="3600" b="1" dirty="0">
                <a:latin typeface="Century" pitchFamily="18" charset="0"/>
              </a:rPr>
              <a:t>yw </a:t>
            </a:r>
            <a:br>
              <a:rPr lang="ru-RU" sz="3600" b="1" dirty="0">
                <a:latin typeface="Century" pitchFamily="18" charset="0"/>
              </a:rPr>
            </a:br>
            <a:r>
              <a:rPr lang="ru-RU" sz="3600" b="1" dirty="0">
                <a:latin typeface="Century" pitchFamily="18" charset="0"/>
              </a:rPr>
              <a:t>k</a:t>
            </a:r>
            <a:r>
              <a:rPr lang="ru-RU" sz="3600" b="1" dirty="0">
                <a:solidFill>
                  <a:srgbClr val="FF0000"/>
                </a:solidFill>
                <a:latin typeface="Century" pitchFamily="18" charset="0"/>
              </a:rPr>
              <a:t>brother</a:t>
            </a:r>
            <a:r>
              <a:rPr lang="ru-RU" sz="3600" b="1" dirty="0">
                <a:latin typeface="Century" pitchFamily="18" charset="0"/>
              </a:rPr>
              <a:t>uhfbp </a:t>
            </a:r>
            <a:br>
              <a:rPr lang="ru-RU" sz="3600" b="1" dirty="0">
                <a:latin typeface="Century" pitchFamily="18" charset="0"/>
              </a:rPr>
            </a:br>
            <a:r>
              <a:rPr lang="ru-RU" sz="3600" b="1" dirty="0">
                <a:latin typeface="Century" pitchFamily="18" charset="0"/>
              </a:rPr>
              <a:t>hgy</a:t>
            </a:r>
            <a:r>
              <a:rPr lang="ru-RU" sz="3600" b="1" dirty="0">
                <a:solidFill>
                  <a:srgbClr val="FF0000"/>
                </a:solidFill>
                <a:latin typeface="Century" pitchFamily="18" charset="0"/>
              </a:rPr>
              <a:t>sister</a:t>
            </a:r>
            <a:r>
              <a:rPr lang="ru-RU" sz="3600" b="1" dirty="0">
                <a:latin typeface="Century" pitchFamily="18" charset="0"/>
              </a:rPr>
              <a:t>jmng </a:t>
            </a:r>
            <a:br>
              <a:rPr lang="ru-RU" sz="3600" b="1" dirty="0">
                <a:latin typeface="Century" pitchFamily="18" charset="0"/>
              </a:rPr>
            </a:br>
            <a:r>
              <a:rPr lang="ru-RU" sz="3600" b="1" dirty="0">
                <a:latin typeface="Century" pitchFamily="18" charset="0"/>
              </a:rPr>
              <a:t>gtyh</a:t>
            </a:r>
            <a:r>
              <a:rPr lang="ru-RU" sz="3600" b="1" dirty="0">
                <a:solidFill>
                  <a:srgbClr val="FF0000"/>
                </a:solidFill>
                <a:latin typeface="Century" pitchFamily="18" charset="0"/>
              </a:rPr>
              <a:t>aunt</a:t>
            </a:r>
            <a:r>
              <a:rPr lang="ru-RU" sz="3600" b="1" dirty="0">
                <a:latin typeface="Century" pitchFamily="18" charset="0"/>
              </a:rPr>
              <a:t>glmo </a:t>
            </a:r>
            <a:br>
              <a:rPr lang="ru-RU" sz="3600" b="1" dirty="0">
                <a:latin typeface="Century" pitchFamily="18" charset="0"/>
              </a:rPr>
            </a:br>
            <a:r>
              <a:rPr lang="ru-RU" sz="3600" b="1" dirty="0">
                <a:latin typeface="Century" pitchFamily="18" charset="0"/>
              </a:rPr>
              <a:t>h</a:t>
            </a:r>
            <a:r>
              <a:rPr lang="ru-RU" sz="3600" b="1" dirty="0">
                <a:solidFill>
                  <a:srgbClr val="FF0000"/>
                </a:solidFill>
                <a:latin typeface="Century" pitchFamily="18" charset="0"/>
              </a:rPr>
              <a:t>uncl</a:t>
            </a:r>
            <a:r>
              <a:rPr lang="ru-RU" sz="3600" b="1" dirty="0">
                <a:latin typeface="Century" pitchFamily="18" charset="0"/>
              </a:rPr>
              <a:t>enyhkja 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5220072" y="4077072"/>
            <a:ext cx="3199433" cy="23816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27992181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Box 1"/>
          <p:cNvSpPr txBox="1">
            <a:spLocks noChangeArrowheads="1"/>
          </p:cNvSpPr>
          <p:nvPr/>
        </p:nvSpPr>
        <p:spPr bwMode="auto">
          <a:xfrm>
            <a:off x="1500187" y="186532"/>
            <a:ext cx="55721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800" b="1" dirty="0">
                <a:solidFill>
                  <a:srgbClr val="FFC000"/>
                </a:solidFill>
                <a:latin typeface="Comic Sans MS" pitchFamily="66" charset="0"/>
              </a:rPr>
              <a:t>Family members:</a:t>
            </a:r>
            <a:endParaRPr lang="ru-RU" sz="4800" b="1" dirty="0">
              <a:solidFill>
                <a:srgbClr val="FFC000"/>
              </a:solidFill>
              <a:latin typeface="Comic Sans MS" pitchFamily="66" charset="0"/>
            </a:endParaRPr>
          </a:p>
        </p:txBody>
      </p:sp>
      <p:sp>
        <p:nvSpPr>
          <p:cNvPr id="1028" name="TextBox 2"/>
          <p:cNvSpPr txBox="1">
            <a:spLocks noChangeArrowheads="1"/>
          </p:cNvSpPr>
          <p:nvPr/>
        </p:nvSpPr>
        <p:spPr bwMode="auto">
          <a:xfrm>
            <a:off x="357188" y="1285875"/>
            <a:ext cx="5857875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Comic Sans MS" pitchFamily="66" charset="0"/>
              </a:rPr>
              <a:t>Grandmother  - </a:t>
            </a:r>
            <a:r>
              <a:rPr lang="ru-RU" sz="2800" b="1" dirty="0" smtClean="0">
                <a:solidFill>
                  <a:schemeClr val="bg1"/>
                </a:solidFill>
                <a:latin typeface="Comic Sans MS" pitchFamily="66" charset="0"/>
              </a:rPr>
              <a:t>бабушка</a:t>
            </a:r>
            <a:r>
              <a:rPr lang="en-US" sz="2800" b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</a:p>
          <a:p>
            <a:r>
              <a:rPr lang="en-US" sz="2800" b="1" dirty="0" smtClean="0">
                <a:solidFill>
                  <a:schemeClr val="bg1"/>
                </a:solidFill>
                <a:latin typeface="Comic Sans MS" pitchFamily="66" charset="0"/>
              </a:rPr>
              <a:t>Grandfather</a:t>
            </a:r>
            <a:r>
              <a:rPr lang="ru-RU" sz="2800" b="1" dirty="0" smtClean="0">
                <a:solidFill>
                  <a:schemeClr val="bg1"/>
                </a:solidFill>
                <a:latin typeface="Comic Sans MS" pitchFamily="66" charset="0"/>
              </a:rPr>
              <a:t>  - дедушка</a:t>
            </a:r>
            <a:endParaRPr lang="en-US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en-US" sz="2800" b="1" dirty="0" smtClean="0">
                <a:solidFill>
                  <a:schemeClr val="bg1"/>
                </a:solidFill>
                <a:latin typeface="Comic Sans MS" pitchFamily="66" charset="0"/>
              </a:rPr>
              <a:t>Father</a:t>
            </a:r>
            <a:r>
              <a:rPr lang="ru-RU" sz="2800" b="1" dirty="0" smtClean="0">
                <a:solidFill>
                  <a:schemeClr val="bg1"/>
                </a:solidFill>
                <a:latin typeface="Comic Sans MS" pitchFamily="66" charset="0"/>
              </a:rPr>
              <a:t> – папа</a:t>
            </a:r>
            <a:endParaRPr lang="en-US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en-US" sz="2800" b="1" dirty="0" smtClean="0">
                <a:solidFill>
                  <a:schemeClr val="bg1"/>
                </a:solidFill>
                <a:latin typeface="Comic Sans MS" pitchFamily="66" charset="0"/>
              </a:rPr>
              <a:t>Mother</a:t>
            </a:r>
            <a:r>
              <a:rPr lang="ru-RU" sz="2800" b="1" dirty="0" smtClean="0">
                <a:solidFill>
                  <a:schemeClr val="bg1"/>
                </a:solidFill>
                <a:latin typeface="Comic Sans MS" pitchFamily="66" charset="0"/>
              </a:rPr>
              <a:t> - мама</a:t>
            </a:r>
            <a:endParaRPr lang="en-US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en-US" sz="2800" b="1" dirty="0" smtClean="0">
                <a:solidFill>
                  <a:schemeClr val="bg1"/>
                </a:solidFill>
                <a:latin typeface="Comic Sans MS" pitchFamily="66" charset="0"/>
              </a:rPr>
              <a:t>Sister</a:t>
            </a:r>
            <a:r>
              <a:rPr lang="ru-RU" sz="2800" b="1" dirty="0" smtClean="0">
                <a:solidFill>
                  <a:schemeClr val="bg1"/>
                </a:solidFill>
                <a:latin typeface="Comic Sans MS" pitchFamily="66" charset="0"/>
              </a:rPr>
              <a:t> - сестра</a:t>
            </a:r>
            <a:endParaRPr lang="en-US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en-US" sz="2800" b="1" dirty="0" smtClean="0">
                <a:solidFill>
                  <a:schemeClr val="bg1"/>
                </a:solidFill>
                <a:latin typeface="Comic Sans MS" pitchFamily="66" charset="0"/>
              </a:rPr>
              <a:t>Brother</a:t>
            </a:r>
            <a:r>
              <a:rPr lang="ru-RU" sz="2800" b="1" dirty="0" smtClean="0">
                <a:solidFill>
                  <a:schemeClr val="bg1"/>
                </a:solidFill>
                <a:latin typeface="Comic Sans MS" pitchFamily="66" charset="0"/>
              </a:rPr>
              <a:t> - брат</a:t>
            </a:r>
            <a:endParaRPr lang="en-US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en-US" sz="2800" b="1" dirty="0" smtClean="0">
                <a:solidFill>
                  <a:schemeClr val="bg1"/>
                </a:solidFill>
                <a:latin typeface="Comic Sans MS" pitchFamily="66" charset="0"/>
              </a:rPr>
              <a:t>Son</a:t>
            </a:r>
            <a:r>
              <a:rPr lang="ru-RU" sz="2800" b="1" dirty="0" smtClean="0">
                <a:solidFill>
                  <a:schemeClr val="bg1"/>
                </a:solidFill>
                <a:latin typeface="Comic Sans MS" pitchFamily="66" charset="0"/>
              </a:rPr>
              <a:t> - сын</a:t>
            </a:r>
            <a:endParaRPr lang="en-US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en-US" sz="2800" b="1" dirty="0" smtClean="0">
                <a:solidFill>
                  <a:schemeClr val="bg1"/>
                </a:solidFill>
                <a:latin typeface="Comic Sans MS" pitchFamily="66" charset="0"/>
              </a:rPr>
              <a:t>Daughter</a:t>
            </a:r>
            <a:r>
              <a:rPr lang="ru-RU" sz="2800" b="1" dirty="0" smtClean="0">
                <a:solidFill>
                  <a:schemeClr val="bg1"/>
                </a:solidFill>
                <a:latin typeface="Comic Sans MS" pitchFamily="66" charset="0"/>
              </a:rPr>
              <a:t> - дочь</a:t>
            </a:r>
            <a:endParaRPr lang="en-US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en-US" sz="2800" b="1" dirty="0" smtClean="0">
                <a:solidFill>
                  <a:schemeClr val="bg1"/>
                </a:solidFill>
                <a:latin typeface="Comic Sans MS" pitchFamily="66" charset="0"/>
              </a:rPr>
              <a:t>Aunt</a:t>
            </a:r>
            <a:r>
              <a:rPr lang="ru-RU" sz="2800" b="1" dirty="0" smtClean="0">
                <a:solidFill>
                  <a:schemeClr val="bg1"/>
                </a:solidFill>
                <a:latin typeface="Comic Sans MS" pitchFamily="66" charset="0"/>
              </a:rPr>
              <a:t> - тетя</a:t>
            </a:r>
            <a:endParaRPr lang="en-US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en-US" sz="2800" b="1" dirty="0" smtClean="0">
                <a:solidFill>
                  <a:schemeClr val="bg1"/>
                </a:solidFill>
                <a:latin typeface="Comic Sans MS" pitchFamily="66" charset="0"/>
              </a:rPr>
              <a:t>Uncle</a:t>
            </a:r>
            <a:r>
              <a:rPr lang="ru-RU" sz="2800" b="1" dirty="0" smtClean="0">
                <a:solidFill>
                  <a:schemeClr val="bg1"/>
                </a:solidFill>
                <a:latin typeface="Comic Sans MS" pitchFamily="66" charset="0"/>
              </a:rPr>
              <a:t> – дядя</a:t>
            </a:r>
            <a:endParaRPr lang="en-US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en-US" sz="2800" b="1" dirty="0" smtClean="0">
                <a:solidFill>
                  <a:schemeClr val="bg1"/>
                </a:solidFill>
                <a:latin typeface="Comic Sans MS" pitchFamily="66" charset="0"/>
              </a:rPr>
              <a:t>Cousin – </a:t>
            </a:r>
            <a:r>
              <a:rPr lang="ru-RU" sz="2800" b="1" dirty="0" smtClean="0">
                <a:solidFill>
                  <a:schemeClr val="bg1"/>
                </a:solidFill>
                <a:latin typeface="Comic Sans MS" pitchFamily="66" charset="0"/>
              </a:rPr>
              <a:t>двоюродный брат</a:t>
            </a:r>
            <a:endParaRPr lang="en-US" sz="28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endParaRPr lang="ru-RU" sz="32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5215458" y="1772816"/>
            <a:ext cx="3520802" cy="372983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548680"/>
            <a:ext cx="65527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000" b="1" dirty="0" smtClean="0">
              <a:solidFill>
                <a:srgbClr val="FFC000"/>
              </a:solidFill>
              <a:latin typeface="Comic Sans MS" pitchFamily="66" charset="0"/>
            </a:endParaRPr>
          </a:p>
          <a:p>
            <a:r>
              <a:rPr lang="en-US" sz="4400" b="1" dirty="0" smtClean="0">
                <a:solidFill>
                  <a:srgbClr val="FFC000"/>
                </a:solidFill>
                <a:latin typeface="Comic Sans MS" pitchFamily="66" charset="0"/>
              </a:rPr>
              <a:t>parents</a:t>
            </a:r>
            <a:r>
              <a:rPr lang="ru-RU" sz="4400" b="1" dirty="0" smtClean="0">
                <a:solidFill>
                  <a:srgbClr val="FFC000"/>
                </a:solidFill>
                <a:latin typeface="Comic Sans MS" pitchFamily="66" charset="0"/>
              </a:rPr>
              <a:t> </a:t>
            </a:r>
            <a:r>
              <a:rPr lang="ru-RU" sz="4400" b="1" dirty="0">
                <a:solidFill>
                  <a:srgbClr val="FFC000"/>
                </a:solidFill>
                <a:latin typeface="Comic Sans MS" pitchFamily="66" charset="0"/>
              </a:rPr>
              <a:t>– родители</a:t>
            </a:r>
          </a:p>
          <a:p>
            <a:r>
              <a:rPr lang="en-US" sz="4400" b="1" dirty="0">
                <a:solidFill>
                  <a:srgbClr val="FFC000"/>
                </a:solidFill>
                <a:latin typeface="Comic Sans MS" pitchFamily="66" charset="0"/>
              </a:rPr>
              <a:t>pensioner</a:t>
            </a:r>
            <a:r>
              <a:rPr lang="ru-RU" sz="4400" b="1" dirty="0">
                <a:solidFill>
                  <a:srgbClr val="FFC000"/>
                </a:solidFill>
                <a:latin typeface="Comic Sans MS" pitchFamily="66" charset="0"/>
              </a:rPr>
              <a:t> - пенсионер </a:t>
            </a:r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r="4225"/>
          <a:stretch/>
        </p:blipFill>
        <p:spPr>
          <a:xfrm>
            <a:off x="2699792" y="2780928"/>
            <a:ext cx="3240360" cy="36783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9749698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3635896" y="1412775"/>
            <a:ext cx="51731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C000"/>
                </a:solidFill>
                <a:latin typeface="Comic Sans MS" pitchFamily="66" charset="0"/>
              </a:rPr>
              <a:t>I – </a:t>
            </a:r>
            <a:r>
              <a:rPr lang="en-US" sz="3200" b="1" dirty="0" smtClean="0">
                <a:solidFill>
                  <a:srgbClr val="FF0000"/>
                </a:solidFill>
                <a:latin typeface="Comic Sans MS" pitchFamily="66" charset="0"/>
              </a:rPr>
              <a:t>am</a:t>
            </a:r>
          </a:p>
          <a:p>
            <a:endParaRPr lang="en-US" sz="3200" b="1" dirty="0" smtClean="0">
              <a:solidFill>
                <a:srgbClr val="FFC000"/>
              </a:solidFill>
              <a:latin typeface="Comic Sans MS" pitchFamily="66" charset="0"/>
            </a:endParaRPr>
          </a:p>
          <a:p>
            <a:r>
              <a:rPr lang="en-US" sz="3200" b="1" dirty="0" smtClean="0">
                <a:solidFill>
                  <a:srgbClr val="FFC000"/>
                </a:solidFill>
                <a:latin typeface="Comic Sans MS" pitchFamily="66" charset="0"/>
              </a:rPr>
              <a:t>He</a:t>
            </a:r>
          </a:p>
          <a:p>
            <a:r>
              <a:rPr lang="en-US" sz="3200" b="1" dirty="0" smtClean="0">
                <a:solidFill>
                  <a:srgbClr val="FFC000"/>
                </a:solidFill>
                <a:latin typeface="Comic Sans MS" pitchFamily="66" charset="0"/>
              </a:rPr>
              <a:t>She - </a:t>
            </a:r>
            <a:r>
              <a:rPr lang="en-US" sz="3200" b="1" dirty="0" smtClean="0">
                <a:solidFill>
                  <a:srgbClr val="FF0000"/>
                </a:solidFill>
                <a:latin typeface="Comic Sans MS" pitchFamily="66" charset="0"/>
              </a:rPr>
              <a:t>is</a:t>
            </a:r>
          </a:p>
          <a:p>
            <a:r>
              <a:rPr lang="en-US" sz="3200" b="1" dirty="0" smtClean="0">
                <a:solidFill>
                  <a:srgbClr val="FFC000"/>
                </a:solidFill>
                <a:latin typeface="Comic Sans MS" pitchFamily="66" charset="0"/>
              </a:rPr>
              <a:t>It</a:t>
            </a:r>
          </a:p>
          <a:p>
            <a:endParaRPr lang="en-US" sz="3200" b="1" dirty="0">
              <a:solidFill>
                <a:srgbClr val="FFC000"/>
              </a:solidFill>
              <a:latin typeface="Comic Sans MS" pitchFamily="66" charset="0"/>
            </a:endParaRPr>
          </a:p>
          <a:p>
            <a:r>
              <a:rPr lang="en-US" sz="3200" b="1" dirty="0" smtClean="0">
                <a:solidFill>
                  <a:srgbClr val="FFC000"/>
                </a:solidFill>
                <a:latin typeface="Comic Sans MS" pitchFamily="66" charset="0"/>
              </a:rPr>
              <a:t>We</a:t>
            </a:r>
          </a:p>
          <a:p>
            <a:r>
              <a:rPr lang="en-US" sz="3200" b="1" dirty="0" smtClean="0">
                <a:solidFill>
                  <a:srgbClr val="FFC000"/>
                </a:solidFill>
                <a:latin typeface="Comic Sans MS" pitchFamily="66" charset="0"/>
              </a:rPr>
              <a:t>You - </a:t>
            </a:r>
            <a:r>
              <a:rPr lang="en-US" sz="3200" b="1" dirty="0" smtClean="0">
                <a:solidFill>
                  <a:srgbClr val="FF0000"/>
                </a:solidFill>
                <a:latin typeface="Comic Sans MS" pitchFamily="66" charset="0"/>
              </a:rPr>
              <a:t>are</a:t>
            </a:r>
          </a:p>
          <a:p>
            <a:r>
              <a:rPr lang="en-US" sz="3200" b="1" dirty="0" smtClean="0">
                <a:solidFill>
                  <a:srgbClr val="FFC000"/>
                </a:solidFill>
                <a:latin typeface="Comic Sans MS" pitchFamily="66" charset="0"/>
              </a:rPr>
              <a:t>They</a:t>
            </a:r>
            <a:endParaRPr lang="ru-RU" sz="3200" b="1" dirty="0">
              <a:solidFill>
                <a:srgbClr val="FFC000"/>
              </a:solidFill>
              <a:latin typeface="Comic Sans MS" pitchFamily="66" charset="0"/>
            </a:endParaRPr>
          </a:p>
        </p:txBody>
      </p:sp>
      <p:sp>
        <p:nvSpPr>
          <p:cNvPr id="18" name="Правая фигурная скобка 17"/>
          <p:cNvSpPr/>
          <p:nvPr/>
        </p:nvSpPr>
        <p:spPr>
          <a:xfrm>
            <a:off x="3203848" y="3429000"/>
            <a:ext cx="227456" cy="108012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pic>
        <p:nvPicPr>
          <p:cNvPr id="20" name="Рисунок 6" descr="BDR_16.WM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143250" cy="310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390182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sz="3200" dirty="0">
              <a:latin typeface="+mj-lt"/>
            </a:endParaRPr>
          </a:p>
          <a:p>
            <a:pPr lvl="0"/>
            <a:r>
              <a:rPr lang="en-US" sz="3200" b="1" dirty="0" smtClean="0">
                <a:latin typeface="+mj-lt"/>
              </a:rPr>
              <a:t>This </a:t>
            </a:r>
            <a:r>
              <a:rPr lang="en-US" sz="3200" b="1" dirty="0">
                <a:latin typeface="+mj-lt"/>
              </a:rPr>
              <a:t>is me. My </a:t>
            </a:r>
            <a:r>
              <a:rPr lang="en-US" sz="3200" b="1" u="sng" dirty="0">
                <a:latin typeface="+mj-lt"/>
              </a:rPr>
              <a:t>name</a:t>
            </a:r>
            <a:r>
              <a:rPr lang="en-US" sz="3200" b="1" dirty="0">
                <a:latin typeface="+mj-lt"/>
              </a:rPr>
              <a:t> is Oleg. I </a:t>
            </a:r>
            <a:r>
              <a:rPr lang="en-US" sz="3200" b="1" u="sng" dirty="0">
                <a:latin typeface="+mj-lt"/>
              </a:rPr>
              <a:t>am </a:t>
            </a:r>
            <a:r>
              <a:rPr lang="en-US" sz="3200" b="1" dirty="0">
                <a:latin typeface="+mj-lt"/>
              </a:rPr>
              <a:t>eleven. I am a </a:t>
            </a:r>
            <a:r>
              <a:rPr lang="en-US" sz="3200" b="1" u="sng" dirty="0">
                <a:latin typeface="+mj-lt"/>
              </a:rPr>
              <a:t>schoolboy</a:t>
            </a:r>
            <a:r>
              <a:rPr lang="en-US" sz="3200" b="1" dirty="0">
                <a:latin typeface="+mj-lt"/>
              </a:rPr>
              <a:t>.</a:t>
            </a:r>
            <a:endParaRPr lang="ru-RU" sz="3200" b="1" dirty="0">
              <a:latin typeface="+mj-lt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331" y="2432139"/>
            <a:ext cx="3201338" cy="3908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807780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48680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>
                <a:latin typeface="+mn-lt"/>
              </a:rPr>
              <a:t>This is my</a:t>
            </a:r>
            <a:r>
              <a:rPr lang="en-US" sz="3200" b="1" u="sng" dirty="0">
                <a:latin typeface="+mn-lt"/>
              </a:rPr>
              <a:t> sister</a:t>
            </a:r>
            <a:r>
              <a:rPr lang="en-US" sz="3200" b="1" dirty="0">
                <a:latin typeface="+mn-lt"/>
              </a:rPr>
              <a:t>. My </a:t>
            </a:r>
            <a:r>
              <a:rPr lang="en-US" sz="3200" b="1" dirty="0" smtClean="0">
                <a:latin typeface="+mn-lt"/>
              </a:rPr>
              <a:t>sister's </a:t>
            </a:r>
            <a:r>
              <a:rPr lang="en-US" sz="3200" b="1" dirty="0">
                <a:latin typeface="+mn-lt"/>
              </a:rPr>
              <a:t>name</a:t>
            </a:r>
            <a:r>
              <a:rPr lang="en-US" sz="3200" b="1" u="sng" dirty="0">
                <a:latin typeface="+mn-lt"/>
              </a:rPr>
              <a:t> is</a:t>
            </a:r>
            <a:r>
              <a:rPr lang="en-US" sz="3200" b="1" dirty="0">
                <a:latin typeface="+mn-lt"/>
              </a:rPr>
              <a:t> Sveta. She is five. She is </a:t>
            </a:r>
            <a:r>
              <a:rPr lang="en-US" sz="3200" b="1" u="sng" dirty="0">
                <a:latin typeface="+mn-lt"/>
              </a:rPr>
              <a:t>not</a:t>
            </a:r>
            <a:r>
              <a:rPr lang="en-US" sz="3200" b="1" dirty="0">
                <a:latin typeface="+mn-lt"/>
              </a:rPr>
              <a:t> a schoolgirl. She like play with a cat</a:t>
            </a:r>
            <a:r>
              <a:rPr lang="ru-RU" sz="3200" b="1" dirty="0">
                <a:latin typeface="+mn-lt"/>
              </a:rPr>
              <a:t>.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2699792" y="2501652"/>
            <a:ext cx="3096344" cy="32895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074097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79928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>
                <a:latin typeface="+mn-lt"/>
              </a:rPr>
              <a:t>I have a </a:t>
            </a:r>
            <a:r>
              <a:rPr lang="en-US" sz="3200" b="1" u="sng" dirty="0">
                <a:latin typeface="+mn-lt"/>
              </a:rPr>
              <a:t>brother</a:t>
            </a:r>
            <a:r>
              <a:rPr lang="en-US" sz="3200" b="1" dirty="0">
                <a:latin typeface="+mn-lt"/>
              </a:rPr>
              <a:t>. My brother</a:t>
            </a:r>
            <a:r>
              <a:rPr lang="en-US" sz="3200" b="1" baseline="30000" dirty="0">
                <a:latin typeface="+mn-lt"/>
              </a:rPr>
              <a:t>, </a:t>
            </a:r>
            <a:r>
              <a:rPr lang="en-US" sz="3200" b="1" dirty="0">
                <a:latin typeface="+mn-lt"/>
              </a:rPr>
              <a:t>s name</a:t>
            </a:r>
            <a:r>
              <a:rPr lang="en-US" sz="3200" b="1" u="sng" dirty="0">
                <a:latin typeface="+mn-lt"/>
              </a:rPr>
              <a:t> is</a:t>
            </a:r>
            <a:r>
              <a:rPr lang="en-US" sz="3200" b="1" dirty="0">
                <a:latin typeface="+mn-lt"/>
              </a:rPr>
              <a:t> Misha. He is twenty and</a:t>
            </a:r>
            <a:r>
              <a:rPr lang="en-US" sz="3200" b="1" u="sng" dirty="0">
                <a:latin typeface="+mn-lt"/>
              </a:rPr>
              <a:t> he</a:t>
            </a:r>
            <a:r>
              <a:rPr lang="en-US" sz="3200" b="1" dirty="0">
                <a:latin typeface="+mn-lt"/>
              </a:rPr>
              <a:t> is a student. Misha is a good brother</a:t>
            </a:r>
            <a:r>
              <a:rPr lang="ru-RU" sz="3200" b="1" dirty="0">
                <a:latin typeface="+mn-lt"/>
              </a:rPr>
              <a:t>.</a:t>
            </a:r>
          </a:p>
        </p:txBody>
      </p:sp>
      <p:pic>
        <p:nvPicPr>
          <p:cNvPr id="3" name="Рисунок 2" descr="http://allforchildren.ru/pictures/school/school2-14.jpg"/>
          <p:cNvPicPr/>
          <p:nvPr/>
        </p:nvPicPr>
        <p:blipFill rotWithShape="1">
          <a:blip r:embed="rId2"/>
          <a:srcRect b="11078"/>
          <a:stretch/>
        </p:blipFill>
        <p:spPr bwMode="auto">
          <a:xfrm>
            <a:off x="3109685" y="2492896"/>
            <a:ext cx="2676608" cy="34495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89830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Другая 4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4E83D0"/>
      </a:accent1>
      <a:accent2>
        <a:srgbClr val="2882CC"/>
      </a:accent2>
      <a:accent3>
        <a:srgbClr val="5570E1"/>
      </a:accent3>
      <a:accent4>
        <a:srgbClr val="5044EC"/>
      </a:accent4>
      <a:accent5>
        <a:srgbClr val="5757BF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Другая 4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4E83D0"/>
    </a:accent1>
    <a:accent2>
      <a:srgbClr val="2882CC"/>
    </a:accent2>
    <a:accent3>
      <a:srgbClr val="5570E1"/>
    </a:accent3>
    <a:accent4>
      <a:srgbClr val="5044EC"/>
    </a:accent4>
    <a:accent5>
      <a:srgbClr val="5757BF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149</TotalTime>
  <Words>273</Words>
  <Application>Microsoft Office PowerPoint</Application>
  <PresentationFormat>Экран (4:3)</PresentationFormat>
  <Paragraphs>45</Paragraphs>
  <Slides>17</Slides>
  <Notes>0</Notes>
  <HiddenSlides>0</HiddenSlides>
  <MMClips>2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Трек</vt:lpstr>
      <vt:lpstr>CorelDRAW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 family</dc:title>
  <dc:creator>COMP</dc:creator>
  <cp:lastModifiedBy>Учитель</cp:lastModifiedBy>
  <cp:revision>22</cp:revision>
  <dcterms:created xsi:type="dcterms:W3CDTF">2008-12-10T12:26:14Z</dcterms:created>
  <dcterms:modified xsi:type="dcterms:W3CDTF">2011-12-19T06:10:28Z</dcterms:modified>
</cp:coreProperties>
</file>