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94563-87F7-40EF-AC73-7F53DA74C8E5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32238-BD20-458E-BD01-04D5D0D9D795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BCC47-109D-4465-BA4C-0A40516A33B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B595-4037-4DAF-8598-F47BA58CAE7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BCC47-109D-4465-BA4C-0A40516A33B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B595-4037-4DAF-8598-F47BA58CAE7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BCC47-109D-4465-BA4C-0A40516A33B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B595-4037-4DAF-8598-F47BA58CAE7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BCC47-109D-4465-BA4C-0A40516A33B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B595-4037-4DAF-8598-F47BA58CAE7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BCC47-109D-4465-BA4C-0A40516A33B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B595-4037-4DAF-8598-F47BA58CAE7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BCC47-109D-4465-BA4C-0A40516A33B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B595-4037-4DAF-8598-F47BA58CAE7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BCC47-109D-4465-BA4C-0A40516A33B0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B595-4037-4DAF-8598-F47BA58CAE7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BCC47-109D-4465-BA4C-0A40516A33B0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B595-4037-4DAF-8598-F47BA58CAE7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BCC47-109D-4465-BA4C-0A40516A33B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B595-4037-4DAF-8598-F47BA58CAE7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BCC47-109D-4465-BA4C-0A40516A33B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B595-4037-4DAF-8598-F47BA58CAE7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BCC47-109D-4465-BA4C-0A40516A33B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CB595-4037-4DAF-8598-F47BA58CAE7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BCC47-109D-4465-BA4C-0A40516A33B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6CB595-4037-4DAF-8598-F47BA58CAE72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2424113" y="981075"/>
            <a:ext cx="7631112" cy="2133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/>
          <a:p>
            <a:pPr>
              <a:spcBef>
                <a:spcPts val="0"/>
              </a:spcBef>
            </a:pPr>
            <a:r>
              <a:rPr lang="ru-RU" sz="3200" dirty="0"/>
              <a:t>Всероссийская олимпиада школьников 2025-2026 учебный год</a:t>
            </a:r>
            <a:br>
              <a:rPr lang="ru-RU" sz="3200" dirty="0"/>
            </a:br>
            <a:r>
              <a:rPr lang="ru-RU" sz="3200" dirty="0"/>
              <a:t>Школьный этап. </a:t>
            </a:r>
            <a:r>
              <a:rPr lang="ru-RU" sz="3200"/>
              <a:t>История</a:t>
            </a:r>
            <a:r>
              <a:rPr lang="ru-RU" sz="3200" dirty="0"/>
              <a:t>, </a:t>
            </a:r>
            <a:br>
              <a:rPr lang="ru-RU" sz="3200"/>
            </a:br>
            <a:r>
              <a:rPr lang="ru-RU" sz="3200"/>
              <a:t>10-11 </a:t>
            </a:r>
            <a:r>
              <a:rPr lang="ru-RU" sz="3200" dirty="0"/>
              <a:t>классы</a:t>
            </a:r>
            <a:endParaRPr dirty="0"/>
          </a:p>
        </p:txBody>
      </p:sp>
      <p:sp>
        <p:nvSpPr>
          <p:cNvPr id="85" name="Google Shape;85;p1"/>
          <p:cNvSpPr txBox="1">
            <a:spLocks noGrp="1"/>
          </p:cNvSpPr>
          <p:nvPr>
            <p:ph type="subTitle" idx="1"/>
          </p:nvPr>
        </p:nvSpPr>
        <p:spPr>
          <a:xfrm>
            <a:off x="2667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ru-RU" sz="2800"/>
              <a:t>Слайды с изображением картин, памятников. </a:t>
            </a:r>
            <a:endParaRPr lang="ru-RU" sz="2800"/>
          </a:p>
          <a:p>
            <a:pPr>
              <a:spcBef>
                <a:spcPts val="750"/>
              </a:spcBef>
              <a:buClr>
                <a:schemeClr val="dk1"/>
              </a:buClr>
              <a:buSzPts val="1800"/>
            </a:p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>
            <a:spLocks noGrp="1"/>
          </p:cNvSpPr>
          <p:nvPr>
            <p:ph type="title"/>
          </p:nvPr>
        </p:nvSpPr>
        <p:spPr>
          <a:xfrm>
            <a:off x="2208213" y="2636838"/>
            <a:ext cx="78867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dirty="0"/>
              <a:t>Задание 9.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582" y="712073"/>
            <a:ext cx="6936835" cy="5433854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902" y="502426"/>
            <a:ext cx="7804196" cy="5853147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72" y="691701"/>
            <a:ext cx="10439456" cy="547459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2839" y="512386"/>
            <a:ext cx="4586321" cy="583322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959" y="572431"/>
            <a:ext cx="8578082" cy="5713137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</Words>
  <Application>WPS Presentation</Application>
  <PresentationFormat>Широкоэкранный</PresentationFormat>
  <Paragraphs>7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Тема Office</vt:lpstr>
      <vt:lpstr>Всероссийская олимпиада школьников 2024-2025 учебный год Школьный этап. История,  10-11 классы</vt:lpstr>
      <vt:lpstr>Задание 9.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Всероссийская олимпиада школьников 2024-2025 учебный год Школьный этап. История,  10-11 классы</dc:title>
  <dc:creator>vega</dc:creator>
  <cp:lastModifiedBy>User</cp:lastModifiedBy>
  <cp:revision>2</cp:revision>
  <dcterms:created xsi:type="dcterms:W3CDTF">2024-09-30T06:47:00Z</dcterms:created>
  <dcterms:modified xsi:type="dcterms:W3CDTF">2025-09-12T12:35:27Z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964A3CD21D2A4791B61E48EF2396D88A_12</vt:lpwstr>
  </property>
  <property fmtid="{D5CDD505-2E9C-101B-9397-08002B2CF9AE}" pid="3" name="KSOProductBuildVer">
    <vt:lpwstr>1049-12.2.0.22549</vt:lpwstr>
  </property>
</Properties>
</file>