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C7B066-5951-4AE1-8420-73A3DBF7415B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ED681-D2A9-4F59-9D7B-1B3A5B20A93F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90D7A-BA96-455D-A7AD-45DC125C1D5C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73B7C5-641B-4202-A7F6-B3B9098F9FA5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2424113" y="981075"/>
            <a:ext cx="7631112" cy="2133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ru-RU" sz="3200" dirty="0"/>
              <a:t>Всероссийская олимпиада школьников 2025-2026 учебный год</a:t>
            </a:r>
            <a:br>
              <a:rPr lang="ru-RU" sz="3200" dirty="0"/>
            </a:br>
            <a:r>
              <a:rPr lang="ru-RU" sz="3200" dirty="0"/>
              <a:t>Школьный этап. История, </a:t>
            </a:r>
            <a:br>
              <a:rPr lang="ru-RU" sz="3200" dirty="0"/>
            </a:br>
            <a:r>
              <a:rPr lang="ru-RU" sz="3200" dirty="0"/>
              <a:t>9 класс</a:t>
            </a:r>
            <a:endParaRPr dirty="0"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2667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ru-RU" sz="2800"/>
              <a:t>Слайды с изображением картин, памятников. </a:t>
            </a:r>
            <a:endParaRPr lang="ru-RU" sz="2800"/>
          </a:p>
          <a:p>
            <a:pPr>
              <a:spcBef>
                <a:spcPts val="750"/>
              </a:spcBef>
              <a:buClr>
                <a:schemeClr val="dk1"/>
              </a:buClr>
              <a:buSzPts val="1800"/>
            </a:p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Рисунок 4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497" y="2080711"/>
            <a:ext cx="4479006" cy="3437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Рисунок 5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5190" y="1812532"/>
            <a:ext cx="5341620" cy="32329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Рисунок 6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86" y="2269957"/>
            <a:ext cx="5452428" cy="3902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Рисунок 7</a:t>
            </a:r>
            <a:endParaRPr lang="ru-RU" dirty="0"/>
          </a:p>
        </p:txBody>
      </p:sp>
      <p:pic>
        <p:nvPicPr>
          <p:cNvPr id="4" name="Рисунок 3" descr="Гражданская война 1917-1922 простым языком | ORDET | Дзен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509" y="2082901"/>
            <a:ext cx="5142982" cy="39120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Рисунок 8</a:t>
            </a:r>
            <a:endParaRPr lang="ru-RU" dirty="0"/>
          </a:p>
        </p:txBody>
      </p:sp>
      <p:pic>
        <p:nvPicPr>
          <p:cNvPr id="4" name="Рисунок 3" descr="Cкриншот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248" y="365125"/>
            <a:ext cx="3381509" cy="67948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Рисунок 9</a:t>
            </a:r>
            <a:endParaRPr lang="ru-RU" dirty="0"/>
          </a:p>
        </p:txBody>
      </p:sp>
      <p:pic>
        <p:nvPicPr>
          <p:cNvPr id="4" name="Рисунок 3" descr="В суровые годы гражданской войны дрались комсомольцы за ...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617" y="858253"/>
            <a:ext cx="3196766" cy="56346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>
            <a:spLocks noGrp="1"/>
          </p:cNvSpPr>
          <p:nvPr>
            <p:ph type="title"/>
          </p:nvPr>
        </p:nvSpPr>
        <p:spPr>
          <a:xfrm>
            <a:off x="2208213" y="2636838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dirty="0"/>
              <a:t>Задание 6.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9047" y="1129347"/>
            <a:ext cx="6713905" cy="45993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>
            <a:spLocks noGrp="1"/>
          </p:cNvSpPr>
          <p:nvPr>
            <p:ph type="title"/>
          </p:nvPr>
        </p:nvSpPr>
        <p:spPr>
          <a:xfrm>
            <a:off x="2208213" y="2636838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dirty="0"/>
              <a:t>Задание 10.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331" y="577495"/>
            <a:ext cx="7139338" cy="57030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>
            <a:spLocks noGrp="1"/>
          </p:cNvSpPr>
          <p:nvPr>
            <p:ph type="title"/>
          </p:nvPr>
        </p:nvSpPr>
        <p:spPr>
          <a:xfrm>
            <a:off x="2208213" y="2636838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dirty="0"/>
              <a:t>Задание 15.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Рисунок 1</a:t>
            </a:r>
            <a:endParaRPr lang="ru-RU" dirty="0"/>
          </a:p>
        </p:txBody>
      </p:sp>
      <p:pic>
        <p:nvPicPr>
          <p:cNvPr id="4" name="dimg_29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915" y="1690688"/>
            <a:ext cx="3684170" cy="4225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Рисунок 2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479" y="2284095"/>
            <a:ext cx="3159042" cy="34343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Рисунок 3</a:t>
            </a:r>
            <a:endParaRPr lang="ru-RU" dirty="0"/>
          </a:p>
        </p:txBody>
      </p:sp>
      <p:pic>
        <p:nvPicPr>
          <p:cNvPr id="4" name="Рисунок 3" descr="Сибирский репортер - Новое направление поддержки для ...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346" y="1690688"/>
            <a:ext cx="6213308" cy="3906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244</Words>
  <Application>WPS Presentation</Application>
  <PresentationFormat>Широкоэкранный</PresentationFormat>
  <Paragraphs>29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Тема Office</vt:lpstr>
      <vt:lpstr>Всероссийская олимпиада школьников 2024-2025 учебный год Школьный этап. История,  9 класс</vt:lpstr>
      <vt:lpstr>Задание 6.</vt:lpstr>
      <vt:lpstr>PowerPoint 演示文稿</vt:lpstr>
      <vt:lpstr>Задание 10.</vt:lpstr>
      <vt:lpstr>PowerPoint 演示文稿</vt:lpstr>
      <vt:lpstr>Задание 15.</vt:lpstr>
      <vt:lpstr>Рисунок 1</vt:lpstr>
      <vt:lpstr>Рисунок 2</vt:lpstr>
      <vt:lpstr>Рисунок 3</vt:lpstr>
      <vt:lpstr>Рисунок 4</vt:lpstr>
      <vt:lpstr>Рисунок 5</vt:lpstr>
      <vt:lpstr>Рисунок 6</vt:lpstr>
      <vt:lpstr>Рисунок 7</vt:lpstr>
      <vt:lpstr>Рисунок 8</vt:lpstr>
      <vt:lpstr>Рисунок 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Всероссийская олимпиада школьников 2024-2025 учебный год Школьный этап. История,  9 класс</dc:title>
  <dc:creator>vega</dc:creator>
  <cp:lastModifiedBy>User</cp:lastModifiedBy>
  <cp:revision>3</cp:revision>
  <dcterms:created xsi:type="dcterms:W3CDTF">2024-09-27T08:55:00Z</dcterms:created>
  <dcterms:modified xsi:type="dcterms:W3CDTF">2025-09-12T12:29:45Z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690A17AC4B4540CFB003D8670F2BB1D7_12</vt:lpwstr>
  </property>
  <property fmtid="{D5CDD505-2E9C-101B-9397-08002B2CF9AE}" pid="3" name="KSOProductBuildVer">
    <vt:lpwstr>1049-12.2.0.22549</vt:lpwstr>
  </property>
</Properties>
</file>