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B2A471-3F42-4C09-89F7-49F81F34B170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DB303-118D-4F0C-B9F3-DF7C0C57816A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PhAnim="0" showMasterSp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</a:p>
        </p:txBody>
      </p:sp>
      <p:sp>
        <p:nvSpPr>
          <p:cNvPr id="88" name="Google Shape;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D79C8-1710-4A2C-9B3F-98FB8B6FF2CA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6EB7E9-CEF0-42D4-BBFC-30FBBB5D4CAC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>
            <a:spLocks noGrp="1"/>
          </p:cNvSpPr>
          <p:nvPr>
            <p:ph type="ctrTitle"/>
          </p:nvPr>
        </p:nvSpPr>
        <p:spPr>
          <a:xfrm>
            <a:off x="2424113" y="981075"/>
            <a:ext cx="7631112" cy="21336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b" anchorCtr="0">
            <a:noAutofit/>
          </a:bodyPr>
          <a:lstStyle/>
          <a:p>
            <a:pPr>
              <a:spcBef>
                <a:spcPts val="0"/>
              </a:spcBef>
            </a:pPr>
            <a:r>
              <a:rPr lang="ru-RU" sz="3200" dirty="0"/>
              <a:t>Всероссийская олимпиада школьников 2025-2026 учебный год</a:t>
            </a:r>
            <a:br>
              <a:rPr lang="ru-RU" sz="3200" dirty="0"/>
            </a:br>
            <a:r>
              <a:rPr lang="ru-RU" sz="3200" dirty="0"/>
              <a:t>Школьный </a:t>
            </a:r>
            <a:r>
              <a:rPr lang="ru-RU" sz="3200" dirty="0" err="1"/>
              <a:t>этап.История</a:t>
            </a:r>
            <a:r>
              <a:rPr lang="ru-RU" sz="3200" dirty="0"/>
              <a:t>, </a:t>
            </a:r>
            <a:br>
              <a:rPr lang="ru-RU" sz="3200" dirty="0"/>
            </a:br>
            <a:r>
              <a:rPr lang="ru-RU" sz="3200" dirty="0"/>
              <a:t>7-8 классы</a:t>
            </a:r>
            <a:endParaRPr dirty="0"/>
          </a:p>
        </p:txBody>
      </p:sp>
      <p:sp>
        <p:nvSpPr>
          <p:cNvPr id="85" name="Google Shape;85;p1"/>
          <p:cNvSpPr txBox="1">
            <a:spLocks noGrp="1"/>
          </p:cNvSpPr>
          <p:nvPr>
            <p:ph type="subTitle" idx="1"/>
          </p:nvPr>
        </p:nvSpPr>
        <p:spPr>
          <a:xfrm>
            <a:off x="2667000" y="3602038"/>
            <a:ext cx="6858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ru-RU" sz="2800"/>
              <a:t>Слайды с изображением картин, памятников. </a:t>
            </a:r>
            <a:endParaRPr lang="ru-RU" sz="2800"/>
          </a:p>
          <a:p>
            <a:pPr>
              <a:spcBef>
                <a:spcPts val="750"/>
              </a:spcBef>
              <a:buClr>
                <a:schemeClr val="dk1"/>
              </a:buClr>
              <a:buSzPts val="1800"/>
            </a:p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7.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688" y="471090"/>
            <a:ext cx="7946623" cy="5915819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>
            <a:spLocks noGrp="1"/>
          </p:cNvSpPr>
          <p:nvPr>
            <p:ph type="title"/>
          </p:nvPr>
        </p:nvSpPr>
        <p:spPr>
          <a:xfrm>
            <a:off x="2208213" y="2636838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dirty="0"/>
              <a:t>Задание 8.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919" y="651591"/>
            <a:ext cx="4010162" cy="555481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839" y="428786"/>
            <a:ext cx="4500321" cy="6000427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7766" y="502970"/>
            <a:ext cx="4376468" cy="5852059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930" y="1044003"/>
            <a:ext cx="5262139" cy="4769994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1976" y="874649"/>
            <a:ext cx="3828047" cy="5108701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Presentation</Application>
  <PresentationFormat>Широкоэкранный</PresentationFormat>
  <Paragraphs>9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Arial</vt:lpstr>
      <vt:lpstr>SimSun</vt:lpstr>
      <vt:lpstr>Wingdings</vt:lpstr>
      <vt:lpstr>Calibri Light</vt:lpstr>
      <vt:lpstr>Calibri</vt:lpstr>
      <vt:lpstr>Microsoft YaHei</vt:lpstr>
      <vt:lpstr>Arial Unicode MS</vt:lpstr>
      <vt:lpstr>Тема Office</vt:lpstr>
      <vt:lpstr>Всероссийская олимпиада школьников 2024-2025 учебный год Школьный этап.История,  7-8 классы</vt:lpstr>
      <vt:lpstr>Задание 7.</vt:lpstr>
      <vt:lpstr>PowerPoint 演示文稿</vt:lpstr>
      <vt:lpstr>Задание 8.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Всероссийская олимпиада школьников 2024-2025 учебный год Школьный этап.История,  7-8 классы</dc:title>
  <dc:creator>vega</dc:creator>
  <cp:lastModifiedBy>User</cp:lastModifiedBy>
  <cp:revision>2</cp:revision>
  <dcterms:created xsi:type="dcterms:W3CDTF">2024-09-27T08:48:00Z</dcterms:created>
  <dcterms:modified xsi:type="dcterms:W3CDTF">2025-09-12T11:53:55Z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3467DD81B843432FAE2676564E0F52FC_12</vt:lpwstr>
  </property>
  <property fmtid="{D5CDD505-2E9C-101B-9397-08002B2CF9AE}" pid="3" name="KSOProductBuildVer">
    <vt:lpwstr>1049-12.2.0.22549</vt:lpwstr>
  </property>
</Properties>
</file>